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1" r:id="rId3"/>
    <p:sldId id="284" r:id="rId4"/>
    <p:sldId id="279" r:id="rId5"/>
    <p:sldId id="263" r:id="rId6"/>
    <p:sldId id="264" r:id="rId7"/>
    <p:sldId id="265" r:id="rId8"/>
    <p:sldId id="266" r:id="rId9"/>
    <p:sldId id="267" r:id="rId10"/>
    <p:sldId id="268" r:id="rId11"/>
    <p:sldId id="285" r:id="rId1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4125" autoAdjust="0"/>
  </p:normalViewPr>
  <p:slideViewPr>
    <p:cSldViewPr snapToGrid="0" snapToObjects="1">
      <p:cViewPr varScale="1">
        <p:scale>
          <a:sx n="32" d="100"/>
          <a:sy n="32" d="100"/>
        </p:scale>
        <p:origin x="15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6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385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Bienvenida a la sesión de práctica. Hoy ensayamos dos actividades antes de facilitarlas de verdad.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texto tal como se presentaría a los estudiantes.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6D1B7-C7AD-D564-E113-1FB595D85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3B1029-C4AB-14BF-A032-63916CD38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3B3123-9BEB-1726-9CB5-700EFE9F6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texto tal como se presentaría a los estudiantes.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FBC26-574B-9DBF-0258-56CE23820B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03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704D5-F2BF-78CB-E4CA-285FB7003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015D85-3217-C04E-C91E-F150557EF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2913E-6BFB-6903-037A-013037E8C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texto tal como se presentaría a los estudiantes.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3CC30-6E7B-1216-4D4D-5DF8C8CA82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92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la mecánica de compartir antes de las rondas.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Ronda 1, 5 minutos, con el compañero de al lado.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Ronda 2, 5 minutos, moverse al puesto de adelante o atrás.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Ronda 3, 5 minutos, moverse a otro puesto.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Preguntas abiertas para que algunos voluntarios compartan con todo el curso.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de la actividad 1: por qué vale la pena conversar de esto.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F05FF-2751-AC5A-B38F-2F717B941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1EB14D-24F3-7102-4A5C-3E3577F763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5510FD-6E5A-830E-B796-AF9818DC9D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Bienvenida a la sesión de práctica. Hoy ensayamos dos actividades antes de facilitarlas de verdad.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74167-76B4-E873-616E-B13765F483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34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047631" y="6321326"/>
            <a:ext cx="17812012" cy="300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144" dirty="0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PPT de </a:t>
            </a:r>
            <a:r>
              <a:rPr lang="en-US" sz="1800" b="1" kern="0" spc="144" dirty="0" err="1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apoyo</a:t>
            </a:r>
            <a:endParaRPr lang="en-US" sz="1800" dirty="0">
              <a:solidFill>
                <a:srgbClr val="E64500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1047631" y="6812816"/>
            <a:ext cx="13244513" cy="20494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7193"/>
              </a:lnSpc>
              <a:buNone/>
            </a:pPr>
            <a:r>
              <a:rPr lang="es-E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Reflexión y conversación: ¿quién soy? ¿Quién quiero ser?</a:t>
            </a:r>
          </a:p>
        </p:txBody>
      </p:sp>
      <p:pic>
        <p:nvPicPr>
          <p:cNvPr id="10" name="Imagen 9" descr="Fundación Sembrando un Sueño - Inicio | Fundación Sembrando un Sueño">
            <a:extLst>
              <a:ext uri="{FF2B5EF4-FFF2-40B4-BE49-F238E27FC236}">
                <a16:creationId xmlns:a16="http://schemas.microsoft.com/office/drawing/2014/main" id="{7DB3BD40-BF20-4107-A08E-FC68CB415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872" y="989981"/>
            <a:ext cx="3520322" cy="234785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7CB87F2-7027-8431-7658-8F726E610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194" y="1228493"/>
            <a:ext cx="5787377" cy="19291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954865" y="1047028"/>
            <a:ext cx="16352474" cy="80174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5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Hoy vamos a hacer una reflexión.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5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Vamos a tomarnos un momento para pensar en nosotros mismos: en qué nos gusta, en qué somos buenos, qué nos preocupa, qué soñamos. 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5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Primero cada uno va a escribir sus respuestas, y después van a conversar con algunos compañeros. 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5400" dirty="0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hay respuestas buenas ni malas. Lo que vale aquí es lo que cada uno piensa y siente de verdad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09CCB6-581A-EFD1-D4A6-210059B36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A1736CC2-170A-1E48-8DAA-51D04908195A}"/>
              </a:ext>
            </a:extLst>
          </p:cNvPr>
          <p:cNvSpPr/>
          <p:nvPr/>
        </p:nvSpPr>
        <p:spPr>
          <a:xfrm>
            <a:off x="954865" y="4027714"/>
            <a:ext cx="16352474" cy="50367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5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 lápiz y anota tus respuestas en tu cuaderno</a:t>
            </a:r>
            <a:endParaRPr lang="es-ES" sz="5400" dirty="0">
              <a:solidFill>
                <a:srgbClr val="E645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227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90899-9164-4396-4D7F-D73BDF5D0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91FC6D8D-69B3-9756-F82F-A6C8B109542F}"/>
              </a:ext>
            </a:extLst>
          </p:cNvPr>
          <p:cNvSpPr/>
          <p:nvPr/>
        </p:nvSpPr>
        <p:spPr>
          <a:xfrm>
            <a:off x="954865" y="1047028"/>
            <a:ext cx="16352474" cy="80174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¿Qué cosas te gusta hacer? (en el colegio o fuera de él)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¿Qué cosas no te gustan o te cuestan más?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¿Para qué cosas crees que eres bueno o buena?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 ¿Qué cosas te gustaría aprender a hacer o mejorar?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5. Cuando piensas en el futuro, ¿qué imaginas? ¿Hay algo que te gustaría hacer, estudiar o ser? (Si no tienes idea, ¡también está bien! Puedes escribir eso.)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6. ¿Hay algo que te da curiosidad o que te llama la atención, aunque no sepas bien por qué?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7. ¿Hay algo que te da miedo o que te preocupa pensar en el futuro?</a:t>
            </a:r>
          </a:p>
        </p:txBody>
      </p:sp>
    </p:spTree>
    <p:extLst>
      <p:ext uri="{BB962C8B-B14F-4D97-AF65-F5344CB8AC3E}">
        <p14:creationId xmlns:p14="http://schemas.microsoft.com/office/powerpoint/2010/main" val="420270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782587" y="1270433"/>
            <a:ext cx="16339222" cy="7038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54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Ahora vamos a compartir lo que respondió cada uno. 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54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 a tener tres rondas de conversación. 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54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cada ronda, cada uno le cuenta al otro sus respuestas.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54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tienen que contarlo todo, solo lo que quieran compartir.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5400" dirty="0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 yo diga 'cambio', se cambian de lugar según lo que les indique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631" y="3977640"/>
            <a:ext cx="2522101" cy="2522101"/>
          </a:xfrm>
          <a:prstGeom prst="ellipse">
            <a:avLst/>
          </a:prstGeom>
          <a:ln w="22860">
            <a:solidFill>
              <a:srgbClr val="FF4C00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" name="Text 1"/>
          <p:cNvSpPr/>
          <p:nvPr/>
        </p:nvSpPr>
        <p:spPr>
          <a:xfrm>
            <a:off x="1032391" y="4000500"/>
            <a:ext cx="2552581" cy="25144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0500" b="1" dirty="0">
                <a:solidFill>
                  <a:srgbClr val="FF4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0" dirty="0"/>
          </a:p>
        </p:txBody>
      </p:sp>
      <p:sp>
        <p:nvSpPr>
          <p:cNvPr id="4" name="Text 2"/>
          <p:cNvSpPr/>
          <p:nvPr/>
        </p:nvSpPr>
        <p:spPr>
          <a:xfrm>
            <a:off x="4331613" y="3754755"/>
            <a:ext cx="11001375" cy="906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1 de conversación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4331613" y="4852035"/>
            <a:ext cx="10301288" cy="1341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el compañero o compañera de al lado. Cuentan su respuesta 1, luego la 2, y así sucesivamente — con calma, no hay apuro.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331613" y="6459736"/>
            <a:ext cx="11001375" cy="300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144" dirty="0">
                <a:solidFill>
                  <a:srgbClr val="FF4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MINUTOS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631" y="3977640"/>
            <a:ext cx="2522101" cy="2522101"/>
          </a:xfrm>
          <a:prstGeom prst="ellipse">
            <a:avLst/>
          </a:prstGeom>
          <a:ln w="22860">
            <a:solidFill>
              <a:srgbClr val="FF4C00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" name="Text 1"/>
          <p:cNvSpPr/>
          <p:nvPr/>
        </p:nvSpPr>
        <p:spPr>
          <a:xfrm>
            <a:off x="1032391" y="4000500"/>
            <a:ext cx="2552581" cy="25144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0500" b="1" dirty="0">
                <a:solidFill>
                  <a:srgbClr val="FF4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0" dirty="0"/>
          </a:p>
        </p:txBody>
      </p:sp>
      <p:sp>
        <p:nvSpPr>
          <p:cNvPr id="4" name="Text 2"/>
          <p:cNvSpPr/>
          <p:nvPr/>
        </p:nvSpPr>
        <p:spPr>
          <a:xfrm>
            <a:off x="4331613" y="3754755"/>
            <a:ext cx="11001375" cy="906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2 de conversación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4331613" y="4852035"/>
            <a:ext cx="10301288" cy="1341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 se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mueve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al puesto de adelante o atrás para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hablar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otro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/a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compañero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/a. Cuentan su respuesta 1, luego la 2, y así sucesivamente — con calma, no hay apuro.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331613" y="6459736"/>
            <a:ext cx="11001375" cy="300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144" dirty="0">
                <a:solidFill>
                  <a:srgbClr val="FF4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MINUTOS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631" y="3977640"/>
            <a:ext cx="2522101" cy="2522101"/>
          </a:xfrm>
          <a:prstGeom prst="ellipse">
            <a:avLst/>
          </a:prstGeom>
          <a:ln w="22860">
            <a:solidFill>
              <a:srgbClr val="FF4C00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" name="Text 1"/>
          <p:cNvSpPr/>
          <p:nvPr/>
        </p:nvSpPr>
        <p:spPr>
          <a:xfrm>
            <a:off x="1032391" y="4000500"/>
            <a:ext cx="2552581" cy="25144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0500" b="1" dirty="0">
                <a:solidFill>
                  <a:srgbClr val="FF4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0" dirty="0"/>
          </a:p>
        </p:txBody>
      </p:sp>
      <p:sp>
        <p:nvSpPr>
          <p:cNvPr id="4" name="Text 2"/>
          <p:cNvSpPr/>
          <p:nvPr/>
        </p:nvSpPr>
        <p:spPr>
          <a:xfrm>
            <a:off x="4331613" y="3971925"/>
            <a:ext cx="11001375" cy="906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3 de conversación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4331613" y="5069205"/>
            <a:ext cx="10301288" cy="906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uno se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mueve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otro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puesto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conversar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otra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 </a:t>
            </a:r>
            <a:r>
              <a:rPr lang="en-US" sz="30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compañera</a:t>
            </a:r>
            <a:r>
              <a:rPr lang="en-US" sz="30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/o. Cuentan su respuesta 1, luego la 2, y así sucesivamente — con calma, no hay apuro.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331613" y="6242566"/>
            <a:ext cx="11001375" cy="300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144" dirty="0">
                <a:solidFill>
                  <a:srgbClr val="FF4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MINUTOS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047631" y="1443930"/>
            <a:ext cx="13620685" cy="906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para los voluntarios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047630" y="2706886"/>
            <a:ext cx="16498247" cy="6136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4400" dirty="0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Voluntaria/o 1: </a:t>
            </a:r>
            <a:r>
              <a:rPr lang="es-ES" sz="4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¿Te pasó que tuviste la misma respuesta que un compañero/a? ¿Cuál? ¿Con quien?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4400" dirty="0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Voluntario/a 2: </a:t>
            </a:r>
            <a:r>
              <a:rPr lang="es-ES" sz="4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¿Te pasó que tuviste todas las respuestas diferentes que con un compañero/a? ¿Con quien?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4400" dirty="0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Voluntaria/o 3: </a:t>
            </a:r>
            <a:r>
              <a:rPr lang="es-ES" sz="4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¿Te llamó la atención alguna respuesta que escuchaste? ¿Cuál?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047631" y="1443930"/>
            <a:ext cx="13620685" cy="906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conversar esto importa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047631" y="2769810"/>
            <a:ext cx="16140438" cy="63741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44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Puede ser entretenido.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44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puede conocer a las personas.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44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 se puede dar a conocer a las personas.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44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 contamos lo que nos gusta, nos vamos </a:t>
            </a:r>
            <a:r>
              <a:rPr lang="es-ES" sz="4400" dirty="0" err="1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autodescubriendo</a:t>
            </a:r>
            <a:r>
              <a:rPr lang="es-ES" sz="4400" dirty="0">
                <a:solidFill>
                  <a:srgbClr val="4D4D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</a:p>
          <a:p>
            <a:pPr marL="0" indent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sz="4400" dirty="0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es necesario que tengamos todas las respuestas claras.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91966-DD07-2A28-6ED3-5299CC34F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7B773D4E-6A46-1D50-02E4-BCFE0BDD6217}"/>
              </a:ext>
            </a:extLst>
          </p:cNvPr>
          <p:cNvSpPr/>
          <p:nvPr/>
        </p:nvSpPr>
        <p:spPr>
          <a:xfrm>
            <a:off x="1047631" y="6321326"/>
            <a:ext cx="17812012" cy="300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144" dirty="0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PPT de </a:t>
            </a:r>
            <a:r>
              <a:rPr lang="en-US" sz="1800" b="1" kern="0" spc="144" dirty="0" err="1">
                <a:solidFill>
                  <a:srgbClr val="E645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apoyo</a:t>
            </a:r>
            <a:endParaRPr lang="en-US" sz="1800" dirty="0">
              <a:solidFill>
                <a:srgbClr val="E64500"/>
              </a:solidFill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D7D025D7-8EBC-FCAB-BE12-C5F707BEBFCF}"/>
              </a:ext>
            </a:extLst>
          </p:cNvPr>
          <p:cNvSpPr/>
          <p:nvPr/>
        </p:nvSpPr>
        <p:spPr>
          <a:xfrm>
            <a:off x="1047631" y="6812816"/>
            <a:ext cx="13244513" cy="20494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7193"/>
              </a:lnSpc>
              <a:buNone/>
            </a:pPr>
            <a:r>
              <a:rPr lang="es-E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Reflexión y conversación: ¿quién soy? ¿Quién quiero ser?</a:t>
            </a:r>
          </a:p>
        </p:txBody>
      </p:sp>
      <p:pic>
        <p:nvPicPr>
          <p:cNvPr id="10" name="Imagen 9" descr="Fundación Sembrando un Sueño - Inicio | Fundación Sembrando un Sueño">
            <a:extLst>
              <a:ext uri="{FF2B5EF4-FFF2-40B4-BE49-F238E27FC236}">
                <a16:creationId xmlns:a16="http://schemas.microsoft.com/office/drawing/2014/main" id="{C15CCB0D-E199-60F8-732D-89F1A0D6F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872" y="989981"/>
            <a:ext cx="3520322" cy="234785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4843758-44E8-9907-53F7-04CF04CC0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194" y="1228493"/>
            <a:ext cx="5787377" cy="192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93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707</Words>
  <Application>Microsoft Office PowerPoint</Application>
  <PresentationFormat>Personalizado</PresentationFormat>
  <Paragraphs>65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Alejandro Diaz</cp:lastModifiedBy>
  <cp:revision>11</cp:revision>
  <dcterms:created xsi:type="dcterms:W3CDTF">2026-08-18T17:26:46Z</dcterms:created>
  <dcterms:modified xsi:type="dcterms:W3CDTF">2026-08-27T17:20:59Z</dcterms:modified>
</cp:coreProperties>
</file>